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6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51" autoAdjust="0"/>
    <p:restoredTop sz="94660"/>
  </p:normalViewPr>
  <p:slideViewPr>
    <p:cSldViewPr>
      <p:cViewPr varScale="1">
        <p:scale>
          <a:sx n="106" d="100"/>
          <a:sy n="106" d="100"/>
        </p:scale>
        <p:origin x="191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876EA-F86D-47A4-A8C4-17250D8C79B6}" type="datetimeFigureOut">
              <a:rPr lang="ru-RU"/>
              <a:pPr>
                <a:defRPr/>
              </a:pPr>
              <a:t>19.01.2016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4805E-54D9-4797-B390-BA749F8DBA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6B80A-CE7D-4B17-B51F-4BBE0A5364D6}" type="datetimeFigureOut">
              <a:rPr lang="ru-RU"/>
              <a:pPr>
                <a:defRPr/>
              </a:pPr>
              <a:t>19.01.2016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48736-4843-42C5-8ED3-6B9A0B1E6E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C8591-81C4-4DCE-AF2D-D8BB617BFF18}" type="datetimeFigureOut">
              <a:rPr lang="ru-RU"/>
              <a:pPr>
                <a:defRPr/>
              </a:pPr>
              <a:t>19.01.2016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39CC08-9D5A-4725-A358-08524A5AFE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7C5A1-9B8E-4B57-9F16-0D8F8F0C615D}" type="datetimeFigureOut">
              <a:rPr lang="ru-RU"/>
              <a:pPr>
                <a:defRPr/>
              </a:pPr>
              <a:t>19.01.2016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B013D-C8DB-4BD9-932E-DDEA508765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7C2CC-DE44-4285-8D8E-21A20FBCAC92}" type="datetimeFigureOut">
              <a:rPr lang="ru-RU"/>
              <a:pPr>
                <a:defRPr/>
              </a:pPr>
              <a:t>19.01.2016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73AE1-F490-4C59-8FF5-5170342E74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2B5F9-1EE0-4EAD-A136-D3235F9A7CB5}" type="datetimeFigureOut">
              <a:rPr lang="ru-RU"/>
              <a:pPr>
                <a:defRPr/>
              </a:pPr>
              <a:t>19.01.2016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25FF8-0B6B-467C-8386-A0A63ED964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88349-F544-4271-828F-0B3CA9717D25}" type="datetimeFigureOut">
              <a:rPr lang="ru-RU"/>
              <a:pPr>
                <a:defRPr/>
              </a:pPr>
              <a:t>19.01.2016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93E33-5614-479F-A835-88161FC171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CC6CA-2C07-43DB-8680-94374722CD94}" type="datetimeFigureOut">
              <a:rPr lang="ru-RU"/>
              <a:pPr>
                <a:defRPr/>
              </a:pPr>
              <a:t>19.01.2016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B9E3B-F16F-4AD6-914A-59C28DD35B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17A765-D5D3-4B98-A647-C24D99EFA42F}" type="datetimeFigureOut">
              <a:rPr lang="ru-RU"/>
              <a:pPr>
                <a:defRPr/>
              </a:pPr>
              <a:t>19.01.2016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72207-4C37-4345-819A-3F82E7689A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3699E-F69D-4C7F-90A8-171D6F3966A1}" type="datetimeFigureOut">
              <a:rPr lang="ru-RU"/>
              <a:pPr>
                <a:defRPr/>
              </a:pPr>
              <a:t>19.01.2016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31A97-18EC-4ED4-A7BB-77650F3511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A6E879-E869-4FA9-9120-D0623E102D7D}" type="datetimeFigureOut">
              <a:rPr lang="ru-RU"/>
              <a:pPr>
                <a:defRPr/>
              </a:pPr>
              <a:t>19.01.2016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C1F84F-388C-4356-9A4E-57FDC87041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35D79C5-F817-44CB-89D6-A8DEAAD2F45E}" type="datetimeFigureOut">
              <a:rPr lang="ru-RU"/>
              <a:pPr>
                <a:defRPr/>
              </a:pPr>
              <a:t>19.01.2016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4854627-E8CB-4C34-9237-3FF86BC987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44;&#1086;&#1082;&#1091;&#1084;&#1077;&#1085;&#1090;&#1099;\&#1057;&#1083;&#1091;&#1078;&#1077;&#1073;&#1085;&#1072;&#1103;%20&#1080;&#1085;&#1092;&#1086;&#1088;&#1084;&#1072;&#1094;&#1080;&#1103;\&#1048;&#1085;&#1090;&#1077;&#1088;&#1077;&#1089;&#1085;&#1086;\&#1055;&#1077;&#1089;&#1085;&#1103;_&#1087;&#1088;&#1086;_&#1091;&#1095;&#1080;&#1090;&#1077;&#1083;&#1103;_-_&#1041;&#1077;&#1079;_&#1085;&#1072;&#1079;&#1074;&#1072;&#1085;&#1080;&#1103;.mp3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4161682" y="4797152"/>
            <a:ext cx="4678288" cy="1796102"/>
          </a:xfrm>
        </p:spPr>
        <p:txBody>
          <a:bodyPr/>
          <a:lstStyle/>
          <a:p>
            <a:pPr algn="r"/>
            <a:r>
              <a:rPr lang="ru-RU" sz="2000" b="1" dirty="0" smtClean="0"/>
              <a:t>Козловских Екатерина Валерьевна, преподаватель математики и истории </a:t>
            </a:r>
            <a:r>
              <a:rPr lang="ru-RU" sz="2000" b="1" dirty="0" err="1" smtClean="0"/>
              <a:t>Армавирского</a:t>
            </a:r>
            <a:r>
              <a:rPr lang="ru-RU" sz="2000" b="1" dirty="0" smtClean="0"/>
              <a:t> аграрно-технологического техникума</a:t>
            </a:r>
            <a:endParaRPr lang="ru-RU" sz="2000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059832" y="428604"/>
            <a:ext cx="5584134" cy="1776260"/>
          </a:xfrm>
          <a:prstGeom prst="round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Учителю посвящается</a:t>
            </a:r>
          </a:p>
        </p:txBody>
      </p:sp>
      <p:pic>
        <p:nvPicPr>
          <p:cNvPr id="4" name="Песня_про_учителя_-_Без_названия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7858148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075" name="Содержимое 3" descr="getImage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5750" y="357188"/>
            <a:ext cx="8572500" cy="6143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099" name="Picture 2" descr="D:\Документы\Служебная информация\картинки\13 признаков что вы учитель\getImage (2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0063" y="500063"/>
            <a:ext cx="8128000" cy="57689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123" name="Picture 2" descr="D:\Документы\Служебная информация\картинки\13 признаков что вы учитель\getImage (3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5750" y="357188"/>
            <a:ext cx="8572500" cy="57689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147" name="Picture 2" descr="D:\Документы\Служебная информация\картинки\13 признаков что вы учитель\getImage (4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5750" y="500063"/>
            <a:ext cx="8413750" cy="60007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7171" name="Picture 3" descr="D:\Документы\Служебная информация\картинки\13 признаков что вы учитель\getImage (5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71500" y="357188"/>
            <a:ext cx="8223250" cy="59118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8196" name="Picture 3" descr="D:\Документы\Служебная информация\картинки\13 признаков что вы учитель\getImage (6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285750"/>
            <a:ext cx="8143875" cy="587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9220" name="Picture 2" descr="D:\Документы\Служебная информация\картинки\13 признаков что вы учитель\getImage (7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85750"/>
            <a:ext cx="8483600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0244" name="Picture 2" descr="D:\Документы\Служебная информация\картинки\13 признаков что вы учитель\getImage (8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285750"/>
            <a:ext cx="8107362" cy="596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1268" name="Picture 2" descr="D:\Документы\Служебная информация\картинки\13 признаков что вы учитель\getImage (9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571500"/>
            <a:ext cx="8143875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2292" name="Picture 2" descr="D:\Документы\Служебная информация\картинки\13 признаков что вы учитель\getImage (10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357188"/>
            <a:ext cx="8143875" cy="610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3316" name="Picture 3" descr="D:\Документы\Служебная информация\картинки\13 признаков что вы учитель\getImage (1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214313"/>
            <a:ext cx="8169275" cy="612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4340" name="Picture 2" descr="D:\Документы\Служебная информация\картинки\13 признаков что вы учитель\getImage (1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420688"/>
            <a:ext cx="8001000" cy="579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5364" name="Picture 2" descr="D:\Документы\Служебная информация\картинки\13 признаков что вы учитель\getImage (1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357188"/>
            <a:ext cx="8358188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253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2" name="Picture 2" descr="D:\Документы\Служебная информация\картинки\13 признаков что вы учитель\getImage (20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357188"/>
            <a:ext cx="8358188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13</Words>
  <Application>Microsoft Office PowerPoint</Application>
  <PresentationFormat>Экран (4:3)</PresentationFormat>
  <Paragraphs>2</Paragraphs>
  <Slides>15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Тема Office</vt:lpstr>
      <vt:lpstr>Козловских Екатерина Валерьевна, преподаватель математики и истории Армавирского аграрно-технологического техникума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Дом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-"Умное лицо - это еще не признак ума. Величайшие глупости на земле совершались именно с этим выражением! Вы улыбайтесь, господа, улыбайтесь!- Барон Мюнхгаузен</dc:title>
  <dc:creator>Юра</dc:creator>
  <cp:lastModifiedBy>Маркидонова И.Г.</cp:lastModifiedBy>
  <cp:revision>8</cp:revision>
  <dcterms:created xsi:type="dcterms:W3CDTF">2012-08-18T12:41:19Z</dcterms:created>
  <dcterms:modified xsi:type="dcterms:W3CDTF">2016-01-19T11:45:46Z</dcterms:modified>
</cp:coreProperties>
</file>