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7" r:id="rId2"/>
    <p:sldId id="269" r:id="rId3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F7"/>
    <a:srgbClr val="1D73E8"/>
    <a:srgbClr val="B3E3F3"/>
    <a:srgbClr val="369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 autoAdjust="0"/>
  </p:normalViewPr>
  <p:slideViewPr>
    <p:cSldViewPr snapToGrid="0" showGuide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5" Type="http://schemas.microsoft.com/office/2016/11/relationships/changesInfo" Target="changesInfos/changesInfo1.xml"/><Relationship Id="rId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Захарова" userId="23759f3cc1b69952" providerId="LiveId" clId="{AC0700DC-3E19-4E8A-865B-070EC6BAD045}"/>
    <pc:docChg chg="undo custSel addSld modSld">
      <pc:chgData name="Елена Захарова" userId="23759f3cc1b69952" providerId="LiveId" clId="{AC0700DC-3E19-4E8A-865B-070EC6BAD045}" dt="2023-03-13T08:52:07.799" v="118" actId="20577"/>
      <pc:docMkLst>
        <pc:docMk/>
      </pc:docMkLst>
      <pc:sldChg chg="addSp delSp modSp add mod">
        <pc:chgData name="Елена Захарова" userId="23759f3cc1b69952" providerId="LiveId" clId="{AC0700DC-3E19-4E8A-865B-070EC6BAD045}" dt="2023-03-13T08:46:34.240" v="48" actId="1076"/>
        <pc:sldMkLst>
          <pc:docMk/>
          <pc:sldMk cId="2446996149" sldId="265"/>
        </pc:sldMkLst>
        <pc:spChg chg="mod">
          <ac:chgData name="Елена Захарова" userId="23759f3cc1b69952" providerId="LiveId" clId="{AC0700DC-3E19-4E8A-865B-070EC6BAD045}" dt="2023-03-13T08:42:24.899" v="34" actId="1076"/>
          <ac:spMkLst>
            <pc:docMk/>
            <pc:sldMk cId="2446996149" sldId="265"/>
            <ac:spMk id="5" creationId="{00000000-0000-0000-0000-000000000000}"/>
          </ac:spMkLst>
        </pc:spChg>
        <pc:spChg chg="mod">
          <ac:chgData name="Елена Захарова" userId="23759f3cc1b69952" providerId="LiveId" clId="{AC0700DC-3E19-4E8A-865B-070EC6BAD045}" dt="2023-03-13T08:42:13.109" v="33" actId="6549"/>
          <ac:spMkLst>
            <pc:docMk/>
            <pc:sldMk cId="2446996149" sldId="265"/>
            <ac:spMk id="8" creationId="{00000000-0000-0000-0000-000000000000}"/>
          </ac:spMkLst>
        </pc:spChg>
        <pc:spChg chg="del mod">
          <ac:chgData name="Елена Захарова" userId="23759f3cc1b69952" providerId="LiveId" clId="{AC0700DC-3E19-4E8A-865B-070EC6BAD045}" dt="2023-03-13T08:42:38.985" v="36" actId="21"/>
          <ac:spMkLst>
            <pc:docMk/>
            <pc:sldMk cId="2446996149" sldId="265"/>
            <ac:spMk id="14" creationId="{00000000-0000-0000-0000-000000000000}"/>
          </ac:spMkLst>
        </pc:spChg>
        <pc:graphicFrameChg chg="add mod modGraphic">
          <ac:chgData name="Елена Захарова" userId="23759f3cc1b69952" providerId="LiveId" clId="{AC0700DC-3E19-4E8A-865B-070EC6BAD045}" dt="2023-03-13T08:46:34.240" v="48" actId="1076"/>
          <ac:graphicFrameMkLst>
            <pc:docMk/>
            <pc:sldMk cId="2446996149" sldId="265"/>
            <ac:graphicFrameMk id="2" creationId="{EA27D037-B09F-7C43-AE6A-DC08386A0F99}"/>
          </ac:graphicFrameMkLst>
        </pc:graphicFrameChg>
      </pc:sldChg>
      <pc:sldChg chg="addSp delSp modSp add mod">
        <pc:chgData name="Елена Захарова" userId="23759f3cc1b69952" providerId="LiveId" clId="{AC0700DC-3E19-4E8A-865B-070EC6BAD045}" dt="2023-03-13T08:52:07.799" v="118" actId="20577"/>
        <pc:sldMkLst>
          <pc:docMk/>
          <pc:sldMk cId="3600913678" sldId="266"/>
        </pc:sldMkLst>
        <pc:spChg chg="mod">
          <ac:chgData name="Елена Захарова" userId="23759f3cc1b69952" providerId="LiveId" clId="{AC0700DC-3E19-4E8A-865B-070EC6BAD045}" dt="2023-03-13T08:47:47.919" v="85" actId="1076"/>
          <ac:spMkLst>
            <pc:docMk/>
            <pc:sldMk cId="3600913678" sldId="266"/>
            <ac:spMk id="5" creationId="{00000000-0000-0000-0000-000000000000}"/>
          </ac:spMkLst>
        </pc:spChg>
        <pc:spChg chg="mod">
          <ac:chgData name="Елена Захарова" userId="23759f3cc1b69952" providerId="LiveId" clId="{AC0700DC-3E19-4E8A-865B-070EC6BAD045}" dt="2023-03-13T08:52:07.799" v="118" actId="20577"/>
          <ac:spMkLst>
            <pc:docMk/>
            <pc:sldMk cId="3600913678" sldId="266"/>
            <ac:spMk id="8" creationId="{00000000-0000-0000-0000-000000000000}"/>
          </ac:spMkLst>
        </pc:spChg>
        <pc:spChg chg="del mod">
          <ac:chgData name="Елена Захарова" userId="23759f3cc1b69952" providerId="LiveId" clId="{AC0700DC-3E19-4E8A-865B-070EC6BAD045}" dt="2023-03-13T08:47:57.428" v="87" actId="21"/>
          <ac:spMkLst>
            <pc:docMk/>
            <pc:sldMk cId="3600913678" sldId="266"/>
            <ac:spMk id="14" creationId="{00000000-0000-0000-0000-000000000000}"/>
          </ac:spMkLst>
        </pc:spChg>
        <pc:graphicFrameChg chg="add mod modGraphic">
          <ac:chgData name="Елена Захарова" userId="23759f3cc1b69952" providerId="LiveId" clId="{AC0700DC-3E19-4E8A-865B-070EC6BAD045}" dt="2023-03-13T08:50:41.607" v="111" actId="20577"/>
          <ac:graphicFrameMkLst>
            <pc:docMk/>
            <pc:sldMk cId="3600913678" sldId="266"/>
            <ac:graphicFrameMk id="2" creationId="{B83AA2FE-1231-1A8D-40DC-186AA69393D1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D918C-225E-4A81-9943-CD3F3E730AFD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FE94F-B44E-4153-B195-A561D5965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56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E5A074-E0EC-8C7D-5E78-33C9DD1E1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647A0BD-0B91-84F5-8C1D-5F44E2742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01E306A-A7C3-21B8-F6D9-AD254FF3E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A1A28C0-5E0F-6755-9232-EEA0A04C4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6D3F9B2-48C7-B43D-10C1-720CC208F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20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02D7C4-8490-93DA-010A-4AEB7162C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47F28AF-9A1D-5ED9-1BF7-324CECAD6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79C8D6E-D049-F461-40BA-3B6F7E1F3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DE64852-E8DC-E022-1700-2180ED06B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3B51E59-0C7B-1148-AAD8-3E62E526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36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ED7EA8-7C9B-DEDA-0BE2-B3EBEC71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A6A77E2-705C-F4A7-7235-AC16E588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5D76CE-550D-4D64-49D0-CE60AA18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AE6B264-CA02-4CD1-2A64-47C1AD12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2879B5F-90BD-130E-8C76-B620AFC0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09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4A7B4B-0EFF-F3F2-8E69-7C6C6326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D8A181B-9C39-4EA3-DE8A-657C782C1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AEF7593-35A6-4053-9B8F-720C56BE7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9601D97-C0E7-3BA9-E6FB-76B5727C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67A6F1C-186A-B529-23E7-51FAC0A38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A32779C-690C-C48E-10C0-0ADCD4A5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56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25287E-AA1F-3941-860E-CD8BBB67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286F36-9B48-7BBB-EED1-C03BFC4EF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63700D0-720A-42BB-0A5F-6C7C91775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2B2C8C1-6EAA-31E4-F719-F97B972F11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AB3294A-DEC7-6D65-6821-23429788A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49EFEC9-AE4A-05C2-1CAD-6104A5174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221B00F-4DA0-5B0D-C71C-B3FD97887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CC48E4E-53E9-3606-7B05-6CB79808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24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75470C-F663-8F64-7848-659F89441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D182DD4-B318-EAA8-11B1-95A710CD3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599D949-ED67-4E2A-861F-D81F980A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7855851-A8AA-5D2D-EC73-F9527AFC5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92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AF7B21BD-392A-2D7B-9F86-26F298D4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BA79886-4D65-752D-C9CA-02DEEBA59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5483F7C-2C60-5C49-9FCB-9B1733C9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84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1947EB-812D-7D8A-18A1-9CB724DDE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E2E682E-EAA6-6309-B54D-48BDCE53F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4BB9B52-466F-38AF-4945-5B58CFCFE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8FC4E23-15AD-DEE7-9B35-FADBA0245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20F5A42-E447-9A6A-4E23-00B937CBF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26AFF2-CC21-5067-393D-DC051751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61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BCA8EC-DD4E-78C9-1447-13701F82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4BA2D61-EEF9-E3D5-DF78-13C815E7A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60B8506-DF02-1D98-6CAD-D71F9ADE3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3D602B9-FD0C-4374-0CD1-F251CB1D6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74695E1-CAAF-05BC-12C0-AE5BB84C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45286A5-6F7B-5D53-310E-A98336244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99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B4AD9B-A41E-C8E1-8E1C-E5038F4C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2B20E8C-FB5B-D7D7-F92C-9B80A6940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272186C-A975-3A27-FD8A-BBD47FA5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C28D8E2-332F-E703-0771-2CFA6592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F3B5CF3-E505-1558-E643-29A2887BB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16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719173F8-D437-E4D7-593F-2A7BBC42F4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510C3BB-04AF-C50A-ECB9-632404366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9546937-0EC4-B86E-BA8F-4B85C4F53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4B2C5FF-8D97-5AB6-6A26-C101ADFAA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99B4F9F-D2C7-5615-81B0-C9F3499E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45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0B73536-C689-32AE-3073-8B9FC3393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2585EEA-F767-1BA3-7E67-AFE898612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DE198EB-9735-646F-891A-CB673AE9E8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9D706-4FA0-4248-9E27-DA2BBD8E632F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51A57EB-9C81-228F-B5C9-D658EDFA2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DF0BA22-390E-6AF9-6A0B-A01FE60B0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4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9421" y="354595"/>
            <a:ext cx="8773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dirty="0">
                <a:solidFill>
                  <a:srgbClr val="C00000"/>
                </a:solidFill>
                <a:latin typeface="Calibri" panose="020F0502020204030204" pitchFamily="34" charset="0"/>
              </a:rPr>
              <a:t>Результаты реализации проекта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029421" y="1308702"/>
            <a:ext cx="8474016" cy="1068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468015" y="-1931862"/>
            <a:ext cx="395287" cy="5254625"/>
          </a:xfrm>
          <a:prstGeom prst="halfFrame">
            <a:avLst>
              <a:gd name="adj1" fmla="val 5496"/>
              <a:gd name="adj2" fmla="val 554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29421" y="1334559"/>
            <a:ext cx="10460964" cy="1068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Количественные результаты: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29421" y="3034343"/>
            <a:ext cx="10460964" cy="1068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Качественные результаты (какие изменения произошли):</a:t>
            </a:r>
          </a:p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29421" y="4785841"/>
            <a:ext cx="10460964" cy="1068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Продуктовые результаты:</a:t>
            </a:r>
          </a:p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  <a:p>
            <a:endParaRPr lang="ru-RU" sz="2000" b="1" dirty="0">
              <a:solidFill>
                <a:schemeClr val="bg1">
                  <a:lumMod val="50000"/>
                </a:schemeClr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12BC0B-18EA-FD50-8A6E-F949EEC7266C}"/>
              </a:ext>
            </a:extLst>
          </p:cNvPr>
          <p:cNvSpPr txBox="1">
            <a:spLocks noChangeArrowheads="1"/>
          </p:cNvSpPr>
          <p:nvPr/>
        </p:nvSpPr>
        <p:spPr>
          <a:xfrm>
            <a:off x="1485223" y="6237483"/>
            <a:ext cx="9722708" cy="3952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#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ДОТО #ПУЛЬСАР_70 #ТРЦ #ТАЛАНТ_ДВИЖЕНИЕ_УСПЕХ #ПРОЕКТИРУЙ_ДЕЙСТВУЙ_ПОБЕЖДАЙ </a:t>
            </a:r>
            <a:endParaRPr lang="ru-R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34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32983" y="1294850"/>
            <a:ext cx="7283571" cy="904846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НАЗВАНИЕ ПРОЕКТА</a:t>
            </a:r>
            <a:endParaRPr lang="ru-RU" sz="3600" dirty="0">
              <a:solidFill>
                <a:srgbClr val="C00000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32983" y="2892800"/>
            <a:ext cx="7325417" cy="21277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+mj-lt"/>
              </a:rPr>
              <a:t>Наименование образовательной организации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+mj-lt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+mj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Сведения о проектной команде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+mj-lt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+mj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Контактная информация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+mj-lt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+mj-lt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+mj-lt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8212BC0B-18EA-FD50-8A6E-F949EEC7266C}"/>
              </a:ext>
            </a:extLst>
          </p:cNvPr>
          <p:cNvSpPr txBox="1">
            <a:spLocks noChangeArrowheads="1"/>
          </p:cNvSpPr>
          <p:nvPr/>
        </p:nvSpPr>
        <p:spPr>
          <a:xfrm>
            <a:off x="1431950" y="6007657"/>
            <a:ext cx="9722708" cy="3952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#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ДОТО #ПУЛЬСАР_70 #ТРЦ #ТАЛАНТ_ДВИЖЕНИЕ_УСПЕХ #ПРОЕКТИРУЙ_ДЕЙСТВУЙ_ПОБЕЖДАЙ </a:t>
            </a:r>
            <a:endParaRPr lang="ru-R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628" y="434197"/>
            <a:ext cx="10265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О</a:t>
            </a:r>
            <a:r>
              <a:rPr lang="ru-RU" altLang="ru-RU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писание </a:t>
            </a:r>
            <a:r>
              <a:rPr lang="ru-RU" altLang="ru-RU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в</a:t>
            </a:r>
            <a:r>
              <a:rPr lang="ru-RU" altLang="ru-RU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клада каждого члена команды в реализацию проекта</a:t>
            </a:r>
            <a:endParaRPr lang="ru-RU" altLang="ru-RU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16200000">
            <a:off x="3245630" y="-1915804"/>
            <a:ext cx="554621" cy="5254625"/>
          </a:xfrm>
          <a:prstGeom prst="halfFrame">
            <a:avLst>
              <a:gd name="adj1" fmla="val 5496"/>
              <a:gd name="adj2" fmla="val 554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054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</TotalTime>
  <Words>55</Words>
  <Application>Microsoft Office PowerPoint</Application>
  <PresentationFormat>Широкоэкранный</PresentationFormat>
  <Paragraphs>18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Open Sans Condensed Light</vt:lpstr>
      <vt:lpstr>Тема Office</vt:lpstr>
      <vt:lpstr>Презентация PowerPoint</vt:lpstr>
      <vt:lpstr>НАЗВАНИЕ ПРОЕКТА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Усенко Д. Р.</dc:creator>
  <cp:lastModifiedBy>Ирина Ю. Кущ</cp:lastModifiedBy>
  <cp:revision>82</cp:revision>
  <cp:lastPrinted>2025-01-10T03:31:45Z</cp:lastPrinted>
  <dcterms:created xsi:type="dcterms:W3CDTF">2018-08-08T03:08:45Z</dcterms:created>
  <dcterms:modified xsi:type="dcterms:W3CDTF">2025-01-10T03:32:28Z</dcterms:modified>
</cp:coreProperties>
</file>